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4" r:id="rId3"/>
    <p:sldId id="275" r:id="rId4"/>
    <p:sldId id="276" r:id="rId5"/>
    <p:sldId id="259" r:id="rId6"/>
    <p:sldId id="260" r:id="rId7"/>
    <p:sldId id="263" r:id="rId8"/>
    <p:sldId id="261" r:id="rId9"/>
    <p:sldId id="268" r:id="rId10"/>
    <p:sldId id="262" r:id="rId11"/>
    <p:sldId id="264" r:id="rId12"/>
    <p:sldId id="265" r:id="rId13"/>
    <p:sldId id="266" r:id="rId14"/>
    <p:sldId id="272" r:id="rId15"/>
    <p:sldId id="269" r:id="rId16"/>
    <p:sldId id="270" r:id="rId17"/>
    <p:sldId id="267" r:id="rId18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00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543" autoAdjust="0"/>
    <p:restoredTop sz="94652" autoAdjust="0"/>
  </p:normalViewPr>
  <p:slideViewPr>
    <p:cSldViewPr>
      <p:cViewPr varScale="1">
        <p:scale>
          <a:sx n="70" d="100"/>
          <a:sy n="70" d="100"/>
        </p:scale>
        <p:origin x="-147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F02572-548E-4D98-A304-DA2A45008C7A}" type="slidenum">
              <a:rPr lang="es-ES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18900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00E05E-8813-41B2-9046-3ABB75AE570A}" type="slidenum">
              <a:rPr lang="es-ES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963009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5A451D-A7C6-4D60-8CFF-B08F9D20AEC3}" type="slidenum">
              <a:rPr lang="es-ES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364948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B3E70A-12BF-4F76-AC3C-415531885895}" type="slidenum">
              <a:rPr lang="es-ES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232850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357A77-EEC5-4E68-B28B-6663551DD0CA}" type="slidenum">
              <a:rPr lang="es-ES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089831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5C11CC-81A4-45B0-98D0-79296FEEE978}" type="slidenum">
              <a:rPr lang="es-ES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84295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FE17B5-407E-47F4-8689-55309989D0BE}" type="slidenum">
              <a:rPr lang="es-ES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842753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DC904-D72D-4848-BCA6-F9CDC09F7BB8}" type="slidenum">
              <a:rPr lang="es-ES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76028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17D483-6F28-4268-8413-255C1B10557D}" type="slidenum">
              <a:rPr lang="es-ES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923035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4138F0-53A0-42EF-9BB1-7DBAC607D280}" type="slidenum">
              <a:rPr lang="es-ES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544711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4171D3-3261-41A5-B120-D8C5AEC0B183}" type="slidenum">
              <a:rPr lang="es-ES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795836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0815608-588A-43C1-8C16-229B11B87FED}" type="slidenum">
              <a:rPr lang="es-ES"/>
              <a:pPr/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eg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e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emf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/>
          <p:cNvSpPr/>
          <p:nvPr/>
        </p:nvSpPr>
        <p:spPr>
          <a:xfrm>
            <a:off x="395536" y="493071"/>
            <a:ext cx="8424936" cy="662881"/>
          </a:xfrm>
          <a:prstGeom prst="roundRect">
            <a:avLst>
              <a:gd name="adj" fmla="val 6387"/>
            </a:avLst>
          </a:prstGeom>
          <a:solidFill>
            <a:schemeClr val="accent5">
              <a:alpha val="24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«</a:t>
            </a:r>
            <a:r>
              <a:rPr lang="kk-KZ" sz="3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Алға  ауылының  негізгі  орта  мектебі» КММ </a:t>
            </a:r>
            <a:endParaRPr lang="ru-RU" sz="32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154" y="4011123"/>
            <a:ext cx="4782387" cy="269319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630" y="1364773"/>
            <a:ext cx="4161842" cy="25743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1521" y="1403642"/>
            <a:ext cx="4312479" cy="267343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 descr="C:\Users\Имя\Desktop\Фото школа 24-25\20210514_14311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094162" y="4463773"/>
            <a:ext cx="3787196" cy="224054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Users\Имя\Desktop\Фото школа 24-25\WhatsApp Image 2025-06-02 at 16.05.30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2692" y="2731498"/>
            <a:ext cx="2614600" cy="403244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кругленный прямоугольник 4"/>
          <p:cNvSpPr/>
          <p:nvPr/>
        </p:nvSpPr>
        <p:spPr>
          <a:xfrm>
            <a:off x="4042792" y="6093295"/>
            <a:ext cx="1177280" cy="34655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b="1" dirty="0" smtClean="0">
                <a:solidFill>
                  <a:schemeClr val="tx1"/>
                </a:solidFill>
              </a:rPr>
              <a:t>Д ә л і з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2050" name="Picture 2" descr="C:\Users\Имя\Desktop\Фото школа 24-25\WhatsApp Image 2025-06-02 at 11.41.17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4320480" cy="28083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6120172" y="2348880"/>
            <a:ext cx="1584176" cy="4248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 о й е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 descr="C:\Users\Имя\Desktop\Фото школа 24-25\WhatsApp Image 2025-06-02 at 16.03.32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95858"/>
            <a:ext cx="4104456" cy="272908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Скругленный прямоугольник 5"/>
          <p:cNvSpPr/>
          <p:nvPr/>
        </p:nvSpPr>
        <p:spPr>
          <a:xfrm>
            <a:off x="6120172" y="2420888"/>
            <a:ext cx="1476164" cy="3851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 о й е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3" name="Picture 5" descr="C:\Users\Имя\Desktop\Фото школа 24-25\WhatsApp Image 2025-06-02 at 11.33.54.jpe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42"/>
          <a:stretch/>
        </p:blipFill>
        <p:spPr bwMode="auto">
          <a:xfrm>
            <a:off x="179513" y="3573016"/>
            <a:ext cx="3273372" cy="2050091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Имя\Desktop\Фото школа 24-25\WhatsApp Image 2025-06-02 at 11.37.13.jpe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1632" y="3641932"/>
            <a:ext cx="3312368" cy="230425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21848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Имя\Desktop\Фото школа 24-25\WhatsApp Image 2025-06-02 at 11.38.13.jpe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38" b="9251"/>
          <a:stretch/>
        </p:blipFill>
        <p:spPr bwMode="auto">
          <a:xfrm>
            <a:off x="179512" y="260648"/>
            <a:ext cx="3952631" cy="2142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Имя\Desktop\Фото школа 24-25\WhatsApp Image 2025-06-02 at 11.39.09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260649"/>
            <a:ext cx="4258916" cy="2142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Имя\Desktop\Фото школа 24-25\WhatsApp Image 2025-06-02 at 11.42.21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492896"/>
            <a:ext cx="3952631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Имя\Desktop\Фото школа 24-25\WhatsApp Image 2025-06-02 at 11.45.16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2578" y="2713626"/>
            <a:ext cx="2235442" cy="2919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C:\Users\Имя\Desktop\Фото школа 24-25\WhatsApp Image 2025-06-02 at 11.56.57.jpe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4" t="3678"/>
          <a:stretch/>
        </p:blipFill>
        <p:spPr bwMode="auto">
          <a:xfrm>
            <a:off x="423951" y="4581128"/>
            <a:ext cx="3463751" cy="2185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51075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blob:https://web.whatsapp.com/abbe2a11-d797-4494-875d-be7989b899b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abbe2a11-d797-4494-875d-be7989b899b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49" name="Picture 5" descr="C:\Users\Имя\Desktop\Фото школа 24-25\WhatsApp Image 2025-06-02 at 15.41.59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4927" y="20710"/>
            <a:ext cx="2616225" cy="365498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C:\Users\Имя\Desktop\Фото школа 24-25\WhatsApp Image 2025-06-02 at 15.42.00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55" y="3839400"/>
            <a:ext cx="3922775" cy="24482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3" name="Picture 9" descr="C:\Users\Имя\Desktop\фото 2024-25\Я.jpe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64" t="23284" r="16681" b="38806"/>
          <a:stretch/>
        </p:blipFill>
        <p:spPr bwMode="auto">
          <a:xfrm>
            <a:off x="307975" y="184417"/>
            <a:ext cx="2879678" cy="365498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5" name="Picture 11" descr="C:\Users\Имя\Desktop\фото 2024-25\Кітапх.jpe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33" b="37290"/>
          <a:stretch/>
        </p:blipFill>
        <p:spPr bwMode="auto">
          <a:xfrm>
            <a:off x="3098761" y="583672"/>
            <a:ext cx="3493208" cy="28083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7" name="Picture 13" descr="C:\Users\Имя\Desktop\фото 2024-25\Кітапхана 2024.jpe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139" b="33223"/>
          <a:stretch/>
        </p:blipFill>
        <p:spPr bwMode="auto">
          <a:xfrm>
            <a:off x="4823786" y="3623974"/>
            <a:ext cx="2520280" cy="28791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Скругленный прямоугольник 5"/>
          <p:cNvSpPr/>
          <p:nvPr/>
        </p:nvSpPr>
        <p:spPr>
          <a:xfrm>
            <a:off x="2540942" y="6093296"/>
            <a:ext cx="3170690" cy="648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 і т а п х а н а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13236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5517232"/>
            <a:ext cx="8229600" cy="998984"/>
          </a:xfrm>
        </p:spPr>
        <p:txBody>
          <a:bodyPr>
            <a:prstTxWarp prst="textTriangleInverted">
              <a:avLst/>
            </a:prstTxWarp>
          </a:bodyPr>
          <a:lstStyle/>
          <a:p>
            <a:r>
              <a:rPr lang="kk-KZ" dirty="0" smtClean="0"/>
              <a:t>Қазақ тілі кабинеті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548680"/>
            <a:ext cx="8229600" cy="452596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476672"/>
            <a:ext cx="6696744" cy="457167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3161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5445224"/>
            <a:ext cx="8229600" cy="1070992"/>
          </a:xfrm>
        </p:spPr>
        <p:txBody>
          <a:bodyPr>
            <a:prstTxWarp prst="textTriangleInverted">
              <a:avLst/>
            </a:prstTxWarp>
          </a:bodyPr>
          <a:lstStyle/>
          <a:p>
            <a:r>
              <a:rPr lang="kk-KZ" sz="3600" dirty="0" smtClean="0"/>
              <a:t>Информатика кабинеті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1483" y="260648"/>
            <a:ext cx="8784976" cy="452596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805" y="116632"/>
            <a:ext cx="4338274" cy="345862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2276872"/>
            <a:ext cx="5122635" cy="288480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201078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298" y="260648"/>
            <a:ext cx="4968552" cy="339016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6" name="Picture 2" descr="C:\Users\Имя\Desktop\Фото школа 24-25\WhatsApp Image 2025-06-02 at 11.52.52.jpe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92" r="7652" b="5810"/>
          <a:stretch/>
        </p:blipFill>
        <p:spPr bwMode="auto">
          <a:xfrm>
            <a:off x="3779912" y="2636912"/>
            <a:ext cx="5240078" cy="345090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785704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5301208"/>
            <a:ext cx="8229600" cy="854968"/>
          </a:xfrm>
        </p:spPr>
        <p:txBody>
          <a:bodyPr>
            <a:prstTxWarp prst="textStop">
              <a:avLst/>
            </a:prstTxWarp>
          </a:bodyPr>
          <a:lstStyle/>
          <a:p>
            <a:r>
              <a:rPr lang="kk-KZ" sz="400" dirty="0" smtClean="0">
                <a:latin typeface="Times New Roman" pitchFamily="18" charset="0"/>
                <a:cs typeface="Times New Roman" pitchFamily="18" charset="0"/>
              </a:rPr>
              <a:t>Биология кабинеті</a:t>
            </a:r>
            <a:endParaRPr lang="ru-RU" sz="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332656"/>
            <a:ext cx="8229600" cy="452596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6618"/>
            <a:ext cx="4171183" cy="360444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970" y="1551400"/>
            <a:ext cx="4256486" cy="317374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041899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661248"/>
            <a:ext cx="8229600" cy="926976"/>
          </a:xfrm>
        </p:spPr>
        <p:txBody>
          <a:bodyPr>
            <a:prstTxWarp prst="textPlain">
              <a:avLst/>
            </a:prstTxWarp>
          </a:bodyPr>
          <a:lstStyle/>
          <a:p>
            <a:r>
              <a:rPr lang="kk-KZ" sz="400" dirty="0" smtClean="0">
                <a:latin typeface="Times New Roman" pitchFamily="18" charset="0"/>
                <a:cs typeface="Times New Roman" pitchFamily="18" charset="0"/>
              </a:rPr>
              <a:t>Бастауыш сынып</a:t>
            </a:r>
            <a:endParaRPr lang="ru-RU" sz="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332656"/>
            <a:ext cx="8229600" cy="452596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48"/>
          <a:stretch/>
        </p:blipFill>
        <p:spPr bwMode="auto">
          <a:xfrm>
            <a:off x="323528" y="477672"/>
            <a:ext cx="4036491" cy="2738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2132856"/>
            <a:ext cx="4896544" cy="32331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830673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260648"/>
            <a:ext cx="8229600" cy="452596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47" y="76743"/>
            <a:ext cx="4747892" cy="357766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1513" y="151073"/>
            <a:ext cx="4396106" cy="342900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0377" y="3284984"/>
            <a:ext cx="4350060" cy="345410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5733256"/>
            <a:ext cx="8229600" cy="864096"/>
          </a:xfrm>
        </p:spPr>
        <p:txBody>
          <a:bodyPr>
            <a:prstTxWarp prst="textStop">
              <a:avLst/>
            </a:prstTxWarp>
          </a:bodyPr>
          <a:lstStyle/>
          <a:p>
            <a:r>
              <a:rPr lang="kk-KZ" dirty="0" smtClean="0">
                <a:ln>
                  <a:solidFill>
                    <a:srgbClr val="00CC00"/>
                  </a:solidFill>
                </a:ln>
              </a:rPr>
              <a:t>«Әсем»шағын орталығы</a:t>
            </a:r>
            <a:endParaRPr lang="ru-RU" dirty="0">
              <a:ln>
                <a:solidFill>
                  <a:srgbClr val="00CC00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1750955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15" b="20962"/>
          <a:stretch/>
        </p:blipFill>
        <p:spPr bwMode="auto">
          <a:xfrm>
            <a:off x="4427984" y="26939"/>
            <a:ext cx="3600400" cy="305709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24" b="9737"/>
          <a:stretch/>
        </p:blipFill>
        <p:spPr bwMode="auto">
          <a:xfrm>
            <a:off x="611560" y="3671437"/>
            <a:ext cx="3240361" cy="301615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224970"/>
            <a:ext cx="4392488" cy="360355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6" name="Picture 2" descr="C:\Users\Имя\Desktop\Фото школа 24-25\WhatsApp Image 2025-06-02 at 19.27.00 (1).jpeg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402" y="125360"/>
            <a:ext cx="3058519" cy="354607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6527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blob:https://web.whatsapp.com/f0b032dd-ae0f-44d4-946c-814bc8601c76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154767"/>
            <a:ext cx="4560048" cy="369917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72183"/>
            <a:ext cx="3384376" cy="40021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80" b="14304"/>
          <a:stretch/>
        </p:blipFill>
        <p:spPr bwMode="auto">
          <a:xfrm>
            <a:off x="307975" y="3840074"/>
            <a:ext cx="4104456" cy="295232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027320"/>
            <a:ext cx="4533312" cy="283802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Скругленный прямоугольник 4"/>
          <p:cNvSpPr/>
          <p:nvPr/>
        </p:nvSpPr>
        <p:spPr>
          <a:xfrm>
            <a:off x="3347864" y="2564904"/>
            <a:ext cx="3168352" cy="1746422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4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Спорттық  алаң</a:t>
            </a:r>
            <a:endParaRPr lang="ru-RU" sz="4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7559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217" y="188641"/>
            <a:ext cx="3168352" cy="3332294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918" y="3553397"/>
            <a:ext cx="2965851" cy="2650335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7228" y="3307018"/>
            <a:ext cx="3028365" cy="3143094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5593" y="3520935"/>
            <a:ext cx="2987760" cy="3074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 descr="C:\Users\Имя\Desktop\Фото школа 24-25\WhatsApp Image 2025-05-31 at 18.47.44.jpe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04" t="19310" r="5627" b="17260"/>
          <a:stretch/>
        </p:blipFill>
        <p:spPr bwMode="auto">
          <a:xfrm>
            <a:off x="3973220" y="620688"/>
            <a:ext cx="4722968" cy="2615104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6338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45224"/>
            <a:ext cx="8229600" cy="1143000"/>
          </a:xfrm>
        </p:spPr>
        <p:txBody>
          <a:bodyPr/>
          <a:lstStyle/>
          <a:p>
            <a:r>
              <a:rPr lang="kk-KZ" sz="4800" dirty="0" smtClean="0">
                <a:latin typeface="Times New Roman" pitchFamily="18" charset="0"/>
                <a:cs typeface="Times New Roman" pitchFamily="18" charset="0"/>
              </a:rPr>
              <a:t>Асхана</a:t>
            </a:r>
            <a:r>
              <a:rPr lang="kk-KZ" dirty="0" smtClean="0"/>
              <a:t> </a:t>
            </a:r>
            <a:endParaRPr lang="ru-RU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745297"/>
            <a:ext cx="2871465" cy="4145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424" y="72984"/>
            <a:ext cx="5256584" cy="27079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794" y="2996952"/>
            <a:ext cx="4687844" cy="2636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550855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0638" y="5517232"/>
            <a:ext cx="8229600" cy="998984"/>
          </a:xfrm>
        </p:spPr>
        <p:txBody>
          <a:bodyPr/>
          <a:lstStyle/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Әжетхана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58" t="27593" b="12114"/>
          <a:stretch/>
        </p:blipFill>
        <p:spPr bwMode="auto">
          <a:xfrm>
            <a:off x="251520" y="992588"/>
            <a:ext cx="2808312" cy="371994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41" t="27123" r="12931" b="6188"/>
          <a:stretch/>
        </p:blipFill>
        <p:spPr bwMode="auto">
          <a:xfrm>
            <a:off x="6441743" y="836712"/>
            <a:ext cx="2593075" cy="38077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309517"/>
            <a:ext cx="2733839" cy="4862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47744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C:\Users\Имя\Desktop\Фото школа 24-25\WhatsApp Image 2025-06-02 at 18.47.48.jpe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9" t="16181" r="2721" b="20302"/>
          <a:stretch/>
        </p:blipFill>
        <p:spPr bwMode="auto">
          <a:xfrm>
            <a:off x="2483768" y="3591812"/>
            <a:ext cx="4357229" cy="2653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3776" y="81317"/>
            <a:ext cx="3101672" cy="33476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 descr="C:\Users\Имя\Desktop\Фото школа 24-25\WhatsApp Image 2025-06-02 at 10.52.06.jpe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59" r="-3370"/>
          <a:stretch/>
        </p:blipFill>
        <p:spPr bwMode="auto">
          <a:xfrm>
            <a:off x="0" y="836712"/>
            <a:ext cx="2921519" cy="4001239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805264"/>
            <a:ext cx="8229600" cy="926976"/>
          </a:xfrm>
        </p:spPr>
        <p:txBody>
          <a:bodyPr/>
          <a:lstStyle/>
          <a:p>
            <a:r>
              <a:rPr lang="kk-KZ" sz="4000" b="1" dirty="0" smtClean="0">
                <a:latin typeface="Times New Roman" pitchFamily="18" charset="0"/>
                <a:cs typeface="Times New Roman" pitchFamily="18" charset="0"/>
              </a:rPr>
              <a:t>Бейнебақылау,дабыл тетіктері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 descr="C:\Users\Имя\Desktop\Фото школа 24-25\WhatsApp Image 2025-06-02 at 10.58.52.jpe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345"/>
          <a:stretch/>
        </p:blipFill>
        <p:spPr bwMode="auto">
          <a:xfrm>
            <a:off x="5873472" y="980728"/>
            <a:ext cx="3231194" cy="4001239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00809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5949280"/>
            <a:ext cx="8229600" cy="782960"/>
          </a:xfrm>
        </p:spPr>
        <p:txBody>
          <a:bodyPr/>
          <a:lstStyle/>
          <a:p>
            <a:r>
              <a:rPr lang="kk-KZ" dirty="0" smtClean="0"/>
              <a:t>БМК</a:t>
            </a:r>
            <a:endParaRPr lang="ru-RU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980728"/>
            <a:ext cx="2952328" cy="42484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575" y="-243408"/>
            <a:ext cx="5940425" cy="347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 descr="C:\Users\enbek4\Downloads\IMG-20231016-WA0051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3230042"/>
            <a:ext cx="2520280" cy="276773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C:\Users\enbek4\Downloads\IMG-20240430-WA0033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8867" y="3230042"/>
            <a:ext cx="2698115" cy="279844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60743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1787</TotalTime>
  <Words>49</Words>
  <Application>Microsoft Office PowerPoint</Application>
  <PresentationFormat>Экран (4:3)</PresentationFormat>
  <Paragraphs>15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Diseño predeterminado</vt:lpstr>
      <vt:lpstr>Презентация PowerPoint</vt:lpstr>
      <vt:lpstr>Презентация PowerPoint</vt:lpstr>
      <vt:lpstr>Презентация PowerPoint</vt:lpstr>
      <vt:lpstr>Презентация PowerPoint</vt:lpstr>
      <vt:lpstr>Қазақ тілі кабинеті</vt:lpstr>
      <vt:lpstr>Информатика кабинеті</vt:lpstr>
      <vt:lpstr>Презентация PowerPoint</vt:lpstr>
      <vt:lpstr>Биология кабинеті</vt:lpstr>
      <vt:lpstr>Бастауыш сынып</vt:lpstr>
      <vt:lpstr>«Әсем»шағын орталығы</vt:lpstr>
      <vt:lpstr>Презентация PowerPoint</vt:lpstr>
      <vt:lpstr>Презентация PowerPoint</vt:lpstr>
      <vt:lpstr>Презентация PowerPoint</vt:lpstr>
      <vt:lpstr>Асхана </vt:lpstr>
      <vt:lpstr>Әжетхана</vt:lpstr>
      <vt:lpstr>Бейнебақылау,дабыл тетіктері</vt:lpstr>
      <vt:lpstr>БМК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Mariajose</dc:creator>
  <cp:lastModifiedBy>Имя</cp:lastModifiedBy>
  <cp:revision>150</cp:revision>
  <dcterms:created xsi:type="dcterms:W3CDTF">2010-05-23T14:28:12Z</dcterms:created>
  <dcterms:modified xsi:type="dcterms:W3CDTF">2025-06-02T17:59:38Z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93004</vt:lpwstr>
  </property>
  <property fmtid="{D5CDD505-2E9C-101B-9397-08002B2CF9AE}" pid="3" name="NXPowerLiteSettings">
    <vt:lpwstr>F7000400038000</vt:lpwstr>
  </property>
  <property fmtid="{D5CDD505-2E9C-101B-9397-08002B2CF9AE}" pid="4" name="NXPowerLiteVersion">
    <vt:lpwstr>D5.0.3</vt:lpwstr>
  </property>
</Properties>
</file>