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716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14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58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55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35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735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29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14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0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66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92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23E80-623D-439E-A62E-8C03F03C8E3C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E8228-B747-4C23-8125-84C97B1081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67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konaev-zhualy.mektebi.kz/uploads/posts/2020-02/1581913094_84989320_672707056870583_6876761198067449856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1" y="177945"/>
            <a:ext cx="11707090" cy="6664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036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enbek4</dc:creator>
  <cp:lastModifiedBy>enbek4</cp:lastModifiedBy>
  <cp:revision>4</cp:revision>
  <dcterms:created xsi:type="dcterms:W3CDTF">2023-02-10T04:54:54Z</dcterms:created>
  <dcterms:modified xsi:type="dcterms:W3CDTF">2023-02-10T06:02:02Z</dcterms:modified>
</cp:coreProperties>
</file>